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65" r:id="rId5"/>
    <p:sldId id="266" r:id="rId6"/>
    <p:sldId id="268" r:id="rId7"/>
    <p:sldId id="258" r:id="rId8"/>
    <p:sldId id="270" r:id="rId9"/>
    <p:sldId id="259" r:id="rId10"/>
    <p:sldId id="269" r:id="rId11"/>
    <p:sldId id="26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9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139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4829A-73E6-4336-87B6-146A14F74DB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D8B26-63CA-48DF-B75D-1AEFFDB3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D8B26-63CA-48DF-B75D-1AEFFDB301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2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Atlas</a:t>
            </a:r>
            <a:r>
              <a:rPr lang="en-US" baseline="0" dirty="0" smtClean="0"/>
              <a:t> 37, 38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D8B26-63CA-48DF-B75D-1AEFFDB301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7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9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8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4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9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2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0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0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8BEA5-2C6E-4D5B-82BB-57276BC3E64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0127-9B57-4E79-9F3A-08D0145A2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8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667500" cy="796525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mPFC</a:t>
            </a:r>
            <a:r>
              <a:rPr lang="en-US" dirty="0" smtClean="0"/>
              <a:t> (IL/PL)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63" y="1376605"/>
            <a:ext cx="3550902" cy="2446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354" y="1110707"/>
            <a:ext cx="3539864" cy="2745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084" y="4317416"/>
            <a:ext cx="3258192" cy="2510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962" y="4252600"/>
            <a:ext cx="3263207" cy="25032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169" y="4252600"/>
            <a:ext cx="3300831" cy="248565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136872" y="5112239"/>
            <a:ext cx="491836" cy="460547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16805" y="5112239"/>
            <a:ext cx="491836" cy="460547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9350" y="5212028"/>
            <a:ext cx="491836" cy="460547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43371" y="5212028"/>
            <a:ext cx="491836" cy="460547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236358" y="2108656"/>
            <a:ext cx="491836" cy="50660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960379" y="2108656"/>
            <a:ext cx="491836" cy="50660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65171" y="2200881"/>
            <a:ext cx="491836" cy="460547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289192" y="2200881"/>
            <a:ext cx="491836" cy="460547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062" y="1343596"/>
            <a:ext cx="3508412" cy="240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667500" cy="16086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11. CA1</a:t>
            </a:r>
            <a:br>
              <a:rPr lang="en-US" dirty="0" smtClean="0"/>
            </a:br>
            <a:r>
              <a:rPr lang="en-US" dirty="0" smtClean="0"/>
              <a:t>12. CA3</a:t>
            </a:r>
            <a:br>
              <a:rPr lang="en-US" dirty="0" smtClean="0"/>
            </a:br>
            <a:r>
              <a:rPr lang="en-US" dirty="0" smtClean="0"/>
              <a:t>13. BLA-2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3" y="2596096"/>
            <a:ext cx="3848327" cy="2716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137" y="2623409"/>
            <a:ext cx="3887781" cy="26889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65" y="2720528"/>
            <a:ext cx="3963656" cy="25918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1150" y="2274732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47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576253" y="2274732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49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78701" y="2274732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48</a:t>
            </a:r>
          </a:p>
        </p:txBody>
      </p:sp>
    </p:spTree>
    <p:extLst>
      <p:ext uri="{BB962C8B-B14F-4D97-AF65-F5344CB8AC3E}">
        <p14:creationId xmlns:p14="http://schemas.microsoft.com/office/powerpoint/2010/main" val="276283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627" y="50355"/>
            <a:ext cx="4236498" cy="32616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667500" cy="10837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14. VTA</a:t>
            </a:r>
            <a:br>
              <a:rPr lang="en-US" dirty="0" smtClean="0"/>
            </a:br>
            <a:r>
              <a:rPr lang="en-US" dirty="0" smtClean="0"/>
              <a:t>15. PAG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29" y="57032"/>
            <a:ext cx="4236498" cy="3254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805" y="3369057"/>
            <a:ext cx="4229822" cy="321493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9859011" y="2152840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26609" y="2156015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05971" y="5538728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73569" y="5541903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279" y="3354034"/>
            <a:ext cx="4216468" cy="324497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806623" y="5535553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74221" y="5538728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561993" y="4813170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574840" y="1529772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771239" y="1529772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43921" y="4813170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61341" y="4813170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479784" y="4820681"/>
            <a:ext cx="175544" cy="163352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667500" cy="10837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14. VTA</a:t>
            </a:r>
            <a:br>
              <a:rPr lang="en-US" dirty="0" smtClean="0"/>
            </a:br>
            <a:r>
              <a:rPr lang="en-US" dirty="0" smtClean="0"/>
              <a:t>15. PAG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4" y="3122839"/>
            <a:ext cx="3878677" cy="2525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86" y="3178226"/>
            <a:ext cx="4346667" cy="2587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44" y="3213887"/>
            <a:ext cx="3963656" cy="251598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14475" y="2753507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55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509578" y="2753507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57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2026" y="2753507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56</a:t>
            </a:r>
          </a:p>
        </p:txBody>
      </p:sp>
    </p:spTree>
    <p:extLst>
      <p:ext uri="{BB962C8B-B14F-4D97-AF65-F5344CB8AC3E}">
        <p14:creationId xmlns:p14="http://schemas.microsoft.com/office/powerpoint/2010/main" val="50228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6667500" cy="79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1. mPFC (IL/PL)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52" y="1321631"/>
            <a:ext cx="5662956" cy="425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21631"/>
            <a:ext cx="6115360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2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132" y="3566866"/>
            <a:ext cx="4259868" cy="3164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" y="3574819"/>
            <a:ext cx="4206452" cy="3194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562" y="0"/>
            <a:ext cx="4199776" cy="32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302" y="0"/>
            <a:ext cx="4226484" cy="3221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116" y="3553120"/>
            <a:ext cx="4229822" cy="3238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667500" cy="1054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Nacc</a:t>
            </a:r>
            <a:r>
              <a:rPr lang="en-US" dirty="0" smtClean="0"/>
              <a:t> core </a:t>
            </a:r>
            <a:br>
              <a:rPr lang="en-US" dirty="0" smtClean="0"/>
            </a:br>
            <a:r>
              <a:rPr lang="en-US" dirty="0" smtClean="0"/>
              <a:t>3. </a:t>
            </a:r>
            <a:r>
              <a:rPr lang="en-US" dirty="0" err="1" smtClean="0"/>
              <a:t>Nacc</a:t>
            </a:r>
            <a:r>
              <a:rPr lang="en-US" dirty="0" smtClean="0"/>
              <a:t> shell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598259" y="5476877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07751" y="5641975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83407" y="5641975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94153" y="5473702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54902" y="5473702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231805" y="5641975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865486" y="5641975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37856" y="5464177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866658" y="1901145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57036" y="2149474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053060" y="2149474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643438" y="1901145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462298" y="1901779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39078" y="1901779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032066" y="2177225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648700" y="2177225"/>
            <a:ext cx="186402" cy="17779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1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667500" cy="2540000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 err="1" smtClean="0"/>
              <a:t>LSd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5. BNST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BSTlp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6. </a:t>
            </a:r>
            <a:r>
              <a:rPr lang="en-US" dirty="0" err="1" smtClean="0"/>
              <a:t>mPOA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71" y="-43109"/>
            <a:ext cx="4612408" cy="3540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70" y="3409665"/>
            <a:ext cx="4634442" cy="3565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112" y="3455385"/>
            <a:ext cx="4586704" cy="3518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007" y="-43109"/>
            <a:ext cx="4583030" cy="353642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145545" y="2056337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339281" y="2073007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58503" y="2635582"/>
            <a:ext cx="189624" cy="195316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849464" y="2635582"/>
            <a:ext cx="189624" cy="195316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54210" y="1411019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30089" y="1413350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37730" y="5593287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1466" y="5609957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50688" y="6172532"/>
            <a:ext cx="189624" cy="195316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241649" y="6172532"/>
            <a:ext cx="189624" cy="195316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46395" y="4827319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322274" y="4829650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167993" y="5578976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361729" y="5595646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661903" y="6012961"/>
            <a:ext cx="189624" cy="195316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852864" y="6012961"/>
            <a:ext cx="189624" cy="195316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576658" y="4850311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952537" y="4852642"/>
            <a:ext cx="208586" cy="214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1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667500" cy="1356360"/>
          </a:xfrm>
        </p:spPr>
        <p:txBody>
          <a:bodyPr>
            <a:normAutofit/>
          </a:bodyPr>
          <a:lstStyle/>
          <a:p>
            <a:r>
              <a:rPr lang="en-US" dirty="0" smtClean="0"/>
              <a:t>7. AH</a:t>
            </a:r>
            <a:br>
              <a:rPr lang="en-US" dirty="0" smtClean="0"/>
            </a:br>
            <a:r>
              <a:rPr lang="en-US" dirty="0" smtClean="0"/>
              <a:t>8. LH-1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332" y="0"/>
            <a:ext cx="4173068" cy="31815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86" y="0"/>
            <a:ext cx="4179745" cy="3201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986" y="3477478"/>
            <a:ext cx="4176406" cy="320157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510400" y="220980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63717" y="220980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69107" y="228838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23516" y="228838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955" y="3464123"/>
            <a:ext cx="4229822" cy="321493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8465950" y="570865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19267" y="570865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24657" y="578723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179066" y="578723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71750" y="5733185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56817" y="5733185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30457" y="5811765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784866" y="5811765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2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6675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7. AH </a:t>
            </a:r>
            <a:br>
              <a:rPr lang="en-US" dirty="0" smtClean="0"/>
            </a:br>
            <a:r>
              <a:rPr lang="en-US" dirty="0" smtClean="0"/>
              <a:t>8. LH-1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510400" y="220980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63717" y="220980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69107" y="228838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23516" y="228838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465950" y="570865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19267" y="570865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24657" y="578723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179066" y="5787231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71750" y="5733185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56817" y="5733185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30457" y="5811765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784866" y="5811765"/>
            <a:ext cx="301617" cy="282429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85" y="198191"/>
            <a:ext cx="4560995" cy="3220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302" y="37160"/>
            <a:ext cx="4527945" cy="3154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353" y="3616988"/>
            <a:ext cx="4634442" cy="31324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608" y="3550010"/>
            <a:ext cx="4586704" cy="32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695" y="132020"/>
            <a:ext cx="3476406" cy="2640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089" y="104430"/>
            <a:ext cx="3468130" cy="26680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"/>
            <a:ext cx="6667500" cy="22860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8. LH-2</a:t>
            </a:r>
            <a:br>
              <a:rPr lang="en-US" dirty="0" smtClean="0"/>
            </a:br>
            <a:r>
              <a:rPr lang="en-US" dirty="0" smtClean="0"/>
              <a:t>9. VMH</a:t>
            </a:r>
            <a:br>
              <a:rPr lang="en-US" dirty="0" smtClean="0"/>
            </a:br>
            <a:r>
              <a:rPr lang="en-US" dirty="0" smtClean="0"/>
              <a:t>10. </a:t>
            </a:r>
            <a:r>
              <a:rPr lang="en-US" dirty="0" err="1" smtClean="0"/>
              <a:t>meA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mePD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13. BLA-1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207" y="104430"/>
            <a:ext cx="3487443" cy="2668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82" y="3885181"/>
            <a:ext cx="3490203" cy="2645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778" y="3894341"/>
            <a:ext cx="3448816" cy="2662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594" y="3913654"/>
            <a:ext cx="3476406" cy="264317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 flipH="1">
            <a:off x="7330786" y="2016015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flipH="1">
            <a:off x="6576442" y="2038481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flipH="1">
            <a:off x="6364504" y="2166033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flipH="1">
            <a:off x="7538242" y="2123747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7900269" y="1936989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>
            <a:off x="5998038" y="1936989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7076307" y="2200734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6819010" y="2209012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 flipH="1">
            <a:off x="10632039" y="2016359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9877695" y="2038825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H="1">
            <a:off x="9651468" y="2156853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10858546" y="2133616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>
            <a:off x="11201522" y="1942099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>
            <a:off x="9299291" y="1942099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flipH="1">
            <a:off x="10372797" y="2158214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flipH="1">
            <a:off x="10115500" y="2166492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 flipH="1">
            <a:off x="3791680" y="5797916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flipH="1">
            <a:off x="3049247" y="5779901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flipH="1">
            <a:off x="2837309" y="5907453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flipH="1">
            <a:off x="4049242" y="5888879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flipH="1">
            <a:off x="4382599" y="5640340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flipH="1">
            <a:off x="2470843" y="5678409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flipH="1">
            <a:off x="3549112" y="5942154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3291815" y="5950432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 flipH="1">
            <a:off x="7281889" y="5799721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flipH="1">
            <a:off x="6512332" y="5809870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flipH="1">
            <a:off x="6286654" y="5913937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flipH="1">
            <a:off x="7538242" y="5913937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>
            <a:off x="7894622" y="5712650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>
            <a:off x="5939242" y="5712649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>
            <a:off x="7027410" y="5984440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>
            <a:off x="6770113" y="5992718"/>
            <a:ext cx="182117" cy="170531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"/>
            <a:ext cx="6667500" cy="22860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8. LH-2</a:t>
            </a:r>
            <a:br>
              <a:rPr lang="en-US" dirty="0" smtClean="0"/>
            </a:br>
            <a:r>
              <a:rPr lang="en-US" dirty="0" smtClean="0"/>
              <a:t>9. VMH</a:t>
            </a:r>
            <a:br>
              <a:rPr lang="en-US" dirty="0" smtClean="0"/>
            </a:br>
            <a:r>
              <a:rPr lang="en-US" dirty="0" smtClean="0"/>
              <a:t>10. </a:t>
            </a:r>
            <a:r>
              <a:rPr lang="en-US" dirty="0" err="1" smtClean="0"/>
              <a:t>meA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mePD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13. BLA-1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11" y="289974"/>
            <a:ext cx="4623425" cy="32499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783" y="341386"/>
            <a:ext cx="4693200" cy="31471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411" y="3656372"/>
            <a:ext cx="4689526" cy="31655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83" y="3593942"/>
            <a:ext cx="4722577" cy="32279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3766470" y="51325"/>
            <a:ext cx="20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42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 flipH="1">
            <a:off x="8484869" y="51325"/>
            <a:ext cx="20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43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flipH="1">
            <a:off x="3766470" y="3407992"/>
            <a:ext cx="20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44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flipH="1">
            <a:off x="8484869" y="3407992"/>
            <a:ext cx="20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6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667500" cy="16086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11. CA1</a:t>
            </a:r>
            <a:br>
              <a:rPr lang="en-US" dirty="0" smtClean="0"/>
            </a:br>
            <a:r>
              <a:rPr lang="en-US" dirty="0" smtClean="0"/>
              <a:t>12. CA3</a:t>
            </a:r>
            <a:br>
              <a:rPr lang="en-US" dirty="0" smtClean="0"/>
            </a:br>
            <a:r>
              <a:rPr lang="en-US" dirty="0" smtClean="0"/>
              <a:t>13. BLA-2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28" y="168018"/>
            <a:ext cx="4213130" cy="32015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855" y="147987"/>
            <a:ext cx="4223145" cy="3241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399" y="3477583"/>
            <a:ext cx="4206452" cy="3198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861" y="3482591"/>
            <a:ext cx="4166391" cy="3201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577" y="3477583"/>
            <a:ext cx="4186423" cy="321159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207453" y="5632449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88711" y="5587999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226861" y="4368799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86105" y="4321174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47955" y="4746624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48209" y="4746623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14830" y="4368798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74074" y="4403186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15335" y="5632448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68832" y="5634034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06982" y="4386256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266226" y="4338631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28076" y="4792659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35066" y="4792658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518766" y="4371968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678010" y="4406356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601816" y="1020438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61060" y="1054826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295238" y="1014814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454482" y="972813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039351" y="1331538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952289" y="1331538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216607" y="2350763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813432" y="2300001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198595" y="1266795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793045" y="1293503"/>
            <a:ext cx="159244" cy="16402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63</Words>
  <Application>Microsoft Office PowerPoint</Application>
  <PresentationFormat>Widescreen</PresentationFormat>
  <Paragraphs>25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1. mPFC (IL/PL)</vt:lpstr>
      <vt:lpstr>PowerPoint Presentation</vt:lpstr>
      <vt:lpstr>2. Nacc core  3. Nacc shell</vt:lpstr>
      <vt:lpstr>4. LSd 5. BNST (BSTlp) 6. mPOA</vt:lpstr>
      <vt:lpstr>7. AH 8. LH-1</vt:lpstr>
      <vt:lpstr>7. AH  8. LH-1</vt:lpstr>
      <vt:lpstr> 8. LH-2 9. VMH 10. meA  (mePD) 13. BLA-1</vt:lpstr>
      <vt:lpstr> 8. LH-2 9. VMH 10. meA  (mePD) 13. BLA-1</vt:lpstr>
      <vt:lpstr>11. CA1 12. CA3 13. BLA-2 </vt:lpstr>
      <vt:lpstr>11. CA1 12. CA3 13. BLA-2 </vt:lpstr>
      <vt:lpstr>14. VTA 15. PAG</vt:lpstr>
      <vt:lpstr>14. VTA 15. PAG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 LEE</dc:creator>
  <cp:lastModifiedBy>WON LEE</cp:lastModifiedBy>
  <cp:revision>33</cp:revision>
  <dcterms:created xsi:type="dcterms:W3CDTF">2019-08-19T16:18:31Z</dcterms:created>
  <dcterms:modified xsi:type="dcterms:W3CDTF">2019-08-27T19:13:07Z</dcterms:modified>
</cp:coreProperties>
</file>